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 showGuides="1">
      <p:cViewPr varScale="1">
        <p:scale>
          <a:sx n="118" d="100"/>
          <a:sy n="118" d="100"/>
        </p:scale>
        <p:origin x="114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69F8C-6103-4900-B0D9-E332F86FE874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FA1FC-5D9F-4952-A2CD-7DF84E4051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3041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69F8C-6103-4900-B0D9-E332F86FE874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FA1FC-5D9F-4952-A2CD-7DF84E4051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34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69F8C-6103-4900-B0D9-E332F86FE874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FA1FC-5D9F-4952-A2CD-7DF84E4051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9318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69F8C-6103-4900-B0D9-E332F86FE874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FA1FC-5D9F-4952-A2CD-7DF84E4051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7639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69F8C-6103-4900-B0D9-E332F86FE874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FA1FC-5D9F-4952-A2CD-7DF84E4051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0901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69F8C-6103-4900-B0D9-E332F86FE874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FA1FC-5D9F-4952-A2CD-7DF84E4051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1854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69F8C-6103-4900-B0D9-E332F86FE874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FA1FC-5D9F-4952-A2CD-7DF84E4051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7378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69F8C-6103-4900-B0D9-E332F86FE874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FA1FC-5D9F-4952-A2CD-7DF84E4051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6935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69F8C-6103-4900-B0D9-E332F86FE874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FA1FC-5D9F-4952-A2CD-7DF84E4051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3147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69F8C-6103-4900-B0D9-E332F86FE874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FA1FC-5D9F-4952-A2CD-7DF84E4051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8122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69F8C-6103-4900-B0D9-E332F86FE874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FA1FC-5D9F-4952-A2CD-7DF84E4051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3705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269F8C-6103-4900-B0D9-E332F86FE874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4FA1FC-5D9F-4952-A2CD-7DF84E4051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343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458" y="723147"/>
            <a:ext cx="4931958" cy="166042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93614" y="323681"/>
            <a:ext cx="29535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Original Design Submission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18088" y="2974239"/>
            <a:ext cx="29535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Change 1: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701" y="3373705"/>
            <a:ext cx="4727802" cy="159169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925665" y="3341998"/>
            <a:ext cx="29535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1. The base of the A should not touch the bottom bracket. It should match the F gap. We need to look accurate</a:t>
            </a:r>
            <a:endParaRPr lang="en-US" sz="1200" dirty="0"/>
          </a:p>
        </p:txBody>
      </p:sp>
      <p:sp>
        <p:nvSpPr>
          <p:cNvPr id="12" name="Rectangle 11"/>
          <p:cNvSpPr/>
          <p:nvPr/>
        </p:nvSpPr>
        <p:spPr>
          <a:xfrm>
            <a:off x="354701" y="4460834"/>
            <a:ext cx="4122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1. </a:t>
            </a:r>
            <a:endParaRPr lang="en-US" dirty="0"/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559097" y="4262273"/>
            <a:ext cx="207896" cy="33685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5"/>
          <p:cNvSpPr/>
          <p:nvPr/>
        </p:nvSpPr>
        <p:spPr>
          <a:xfrm>
            <a:off x="671482" y="4131699"/>
            <a:ext cx="299907" cy="26114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22421" y="2345176"/>
            <a:ext cx="2596181" cy="1627457"/>
          </a:xfrm>
          <a:prstGeom prst="rect">
            <a:avLst/>
          </a:prstGeom>
        </p:spPr>
      </p:pic>
      <p:cxnSp>
        <p:nvCxnSpPr>
          <p:cNvPr id="18" name="Straight Arrow Connector 17"/>
          <p:cNvCxnSpPr/>
          <p:nvPr/>
        </p:nvCxnSpPr>
        <p:spPr>
          <a:xfrm flipV="1">
            <a:off x="8667918" y="3083065"/>
            <a:ext cx="1285286" cy="40915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l 25"/>
          <p:cNvSpPr/>
          <p:nvPr/>
        </p:nvSpPr>
        <p:spPr>
          <a:xfrm>
            <a:off x="1375087" y="3673089"/>
            <a:ext cx="276635" cy="26114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22420" y="4169551"/>
            <a:ext cx="2596181" cy="2466372"/>
          </a:xfrm>
          <a:prstGeom prst="rect">
            <a:avLst/>
          </a:prstGeom>
        </p:spPr>
      </p:pic>
      <p:cxnSp>
        <p:nvCxnSpPr>
          <p:cNvPr id="28" name="Straight Arrow Connector 27"/>
          <p:cNvCxnSpPr/>
          <p:nvPr/>
        </p:nvCxnSpPr>
        <p:spPr>
          <a:xfrm>
            <a:off x="8152323" y="3988329"/>
            <a:ext cx="2011273" cy="147379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/>
          <p:cNvSpPr/>
          <p:nvPr/>
        </p:nvSpPr>
        <p:spPr>
          <a:xfrm>
            <a:off x="7104807" y="508347"/>
            <a:ext cx="186117" cy="11474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7104806" y="1285315"/>
            <a:ext cx="186117" cy="11474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4" name="Straight Arrow Connector 43"/>
          <p:cNvCxnSpPr/>
          <p:nvPr/>
        </p:nvCxnSpPr>
        <p:spPr>
          <a:xfrm>
            <a:off x="2621819" y="2492347"/>
            <a:ext cx="0" cy="728283"/>
          </a:xfrm>
          <a:prstGeom prst="straightConnector1">
            <a:avLst/>
          </a:prstGeom>
          <a:ln w="1905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8881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34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Birkett</dc:creator>
  <cp:lastModifiedBy>Paul Birkett</cp:lastModifiedBy>
  <cp:revision>3</cp:revision>
  <dcterms:created xsi:type="dcterms:W3CDTF">2017-09-12T15:27:30Z</dcterms:created>
  <dcterms:modified xsi:type="dcterms:W3CDTF">2017-09-12T15:46:53Z</dcterms:modified>
</cp:coreProperties>
</file>